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d0d76a659c.pn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9d0d5a34e891.pn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d0d4790b5db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d0d6d936191.png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9d0d66eaaeca.png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d0d3979848f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d0d7beddc2f.png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d0d58ede5c3.pn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9d0d6a8792d1.pn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d0d6ab80dfa.jpeg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d0d599dced2.pn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9d0d7756af5.png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d0d3d12d139.png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d0d2dc0fea6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d0d598e5bc1.pn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9d0d112a09d6.pn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d0d5eebc967.jpeg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d0d49f3b9e0.pn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9d0d2030470e.png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d0d4188f8a4.jpe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d0d77bf899.pn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9d0d5bfe08a5.pn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9d0d2e9b7d2.png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9d0d1e661482.pn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d0d3e233d7c.jpeg"/></Relationships>
</file>

<file path=ppt/slides/_rels/slide5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d0d7b99b7c2.png"/></Relationships>
</file>

<file path=ppt/slides/_rels/slide5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9d0d28ef60f3.png"/></Relationships>
</file>

<file path=ppt/slides/_rels/slide5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9d0d3fcc7265.jpeg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July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July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$1,590,671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$9,500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$2,500 - $28,000,000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18 building permits in July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-62.50%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(48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$1,590,671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July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413.83%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($309,573)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230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-16.36%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(275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$689,430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162.62%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($262,517)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$2,814,358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$28,143,580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$61,062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$488,494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$88,664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$2,482,579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$526,704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$33,709,054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$449,561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$44,956,147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Cental 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July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$6,760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$6,760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$5,000 - $8,521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July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-66.67%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$6,760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July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-78.03%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($30,767)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26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-29.73%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(37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$833,815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1372.12%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($56,640)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765753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$6,760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$13,521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$164,281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$3,614,187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682536"/>
                <a:gridCol w="951906"/>
                <a:gridCol w="1184649"/>
                <a:gridCol w="1580966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JONES, COURTNEY A &amp; TRITOBIA Q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5357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DOMINICAN COMM OF ST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$8,521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97 WATERMAN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July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$14,178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$14,178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$10,000 - $18,357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July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(4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$14,178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July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0.38%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($14,125)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67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91.43%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(35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$5,935,123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38260.98%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($15,472)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$14,178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$28,357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1115344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$56,185,283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$393,296,978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$78,552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$4,163,279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962277"/>
                <a:gridCol w="951906"/>
                <a:gridCol w="1184649"/>
                <a:gridCol w="1852248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GIAIMO, CHRISTOPHER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$18,357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6210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MCLAREN, MARK P &amp; KE KAY MASCHEK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5731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July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$1,125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$950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$600 - $2,000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building permits in July 2020</a:t>
            </a:r>
          </a:p>
          <a:p>
            <a:pPr lvl="1"/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(4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$1,125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July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-99.75%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($453,029)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38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80.95%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(21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$576,978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200.67%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($191,896)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$100,138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$400,550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$3,228,000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$9,684,000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$560,028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$11,760,596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418756"/>
                <a:gridCol w="951906"/>
                <a:gridCol w="1184649"/>
                <a:gridCol w="1937787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MCGEE, JEFFREY L &amp; ACADIA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6033 CLEMENS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BROOKS, TRAVIOUS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5414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SUTTON, DARRION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5705 CATES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HARDIN, JEFFREY &amp; TIFFANY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5941 WEST CABANNE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July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$6,261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$6,261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$6,261 - $6,261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July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$6,261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July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($0)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$9,170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($0)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$6,261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$6,261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765753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$9,170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$27,511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053613"/>
                <a:gridCol w="951906"/>
                <a:gridCol w="1184649"/>
                <a:gridCol w="1634786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MONTGOMERY, JUDY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$6,261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 WINDERMERE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  <a:gridCol w="1037650"/>
              </a:tblGrid>
              <a:tr h="286967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$1,590,671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$28,632,074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$6,760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$13,521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$16,735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$66,940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$14,178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$28,357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$6,261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$6,261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  <a:gridCol w="1115344"/>
              </a:tblGrid>
              <a:tr h="286967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$41,465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$704,900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$420,558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$81,167,780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$158,226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$3,639,187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$114,080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$5,818,055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$58,357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$408,500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$6,624,338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$397,460,257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$180,077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$9,170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$27,511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$780,184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$21,845,146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July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$10,000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$10,000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$10,000 - $10,000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July 2020</a:t>
            </a:r>
          </a:p>
          <a:p>
            <a:pPr lvl="1"/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$10,000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July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-95.00%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($200,000)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23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21.05%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(19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$53,037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-26.56%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($72,221)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$42,993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$644,900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611320"/>
                <a:gridCol w="1005931"/>
                <a:gridCol w="1184649"/>
                <a:gridCol w="1301293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BINGHAM, JEFFREY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5179 CATES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July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July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July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($100,000)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(5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$58,357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24.96%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($46,700)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July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$8,000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$8,000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$8,000 - $8,000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July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$8,000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July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($0)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-16.67%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$2,240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-67.30%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($6,850)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July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$16,735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$3,220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$500 - $60,000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148157"/>
                <a:gridCol w="951906"/>
                <a:gridCol w="1184649"/>
                <a:gridCol w="1433216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THOMAS, KEITH, MARVIN THOMAS, TEVEN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4708 VERNON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July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July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(3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July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($1,533)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-63.64%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(22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$48,135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-65.35%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($138,911)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building permits in July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-63.64%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(11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$16,735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July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-83.92%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($104,084)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60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-39.39%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(99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$106,070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-17.87%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($129,149)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$6,440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$340,946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$4,432,300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$42,105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$294,734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$35,194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$1,091,021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403340"/>
                <a:gridCol w="967459"/>
                <a:gridCol w="1184649"/>
                <a:gridCol w="2248292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JORDAN, PHILIP M &amp; KELSEY 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4410-12 SWAN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LOWELL, ANNE K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4325-31 SWAN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WASHINGTON UNIVERSITY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$5,440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1234 S KINGSHIGHWAY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PARK SOUTH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4366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2020-08-24T14:25:39Z</dcterms:modified>
  <cp:category/>
</cp:coreProperties>
</file>